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9" r:id="rId2"/>
    <p:sldId id="256" r:id="rId3"/>
    <p:sldId id="270" r:id="rId4"/>
    <p:sldId id="271" r:id="rId5"/>
    <p:sldId id="272" r:id="rId6"/>
    <p:sldId id="264" r:id="rId7"/>
    <p:sldId id="266" r:id="rId8"/>
  </p:sldIdLst>
  <p:sldSz cx="6858000" cy="1831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175F"/>
    <a:srgbClr val="F2A335"/>
    <a:srgbClr val="CB3188"/>
    <a:srgbClr val="5A5294"/>
    <a:srgbClr val="E6E6E6"/>
    <a:srgbClr val="406378"/>
    <a:srgbClr val="2F4858"/>
    <a:srgbClr val="FFFFFF"/>
    <a:srgbClr val="ECEDED"/>
    <a:srgbClr val="FA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84" autoAdjust="0"/>
    <p:restoredTop sz="94660"/>
  </p:normalViewPr>
  <p:slideViewPr>
    <p:cSldViewPr snapToGrid="0">
      <p:cViewPr>
        <p:scale>
          <a:sx n="75" d="100"/>
          <a:sy n="75" d="100"/>
        </p:scale>
        <p:origin x="2142" y="-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996865"/>
            <a:ext cx="5829300" cy="6375224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9617942"/>
            <a:ext cx="5143500" cy="442111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96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10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974935"/>
            <a:ext cx="1478756" cy="1551841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974935"/>
            <a:ext cx="4350544" cy="15518415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1023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719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4565242"/>
            <a:ext cx="5915025" cy="761720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12254508"/>
            <a:ext cx="5915025" cy="400570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56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4874673"/>
            <a:ext cx="2914650" cy="11618677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536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974939"/>
            <a:ext cx="5915025" cy="353943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4488939"/>
            <a:ext cx="2901255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6688898"/>
            <a:ext cx="2901255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4488939"/>
            <a:ext cx="2915543" cy="219996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6688898"/>
            <a:ext cx="2915543" cy="983836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8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073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555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2636566"/>
            <a:ext cx="3471863" cy="13013256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23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220788"/>
            <a:ext cx="2211884" cy="427275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2636566"/>
            <a:ext cx="3471863" cy="1301325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5493544"/>
            <a:ext cx="2211884" cy="101774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974939"/>
            <a:ext cx="5915025" cy="3539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4874673"/>
            <a:ext cx="5915025" cy="11618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667C3-B334-4B1C-BDBA-D4E814E22DE9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6972342"/>
            <a:ext cx="2314575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6972342"/>
            <a:ext cx="1543050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15467-326A-4EBA-982E-0F15B09893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64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298174" y="8009593"/>
            <a:ext cx="6241774" cy="1427619"/>
            <a:chOff x="10884309" y="2241755"/>
            <a:chExt cx="15898762" cy="3893575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2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 rotWithShape="1">
            <a:blip r:embed="rId3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7" name="CaixaDeTexto 6"/>
          <p:cNvSpPr txBox="1"/>
          <p:nvPr/>
        </p:nvSpPr>
        <p:spPr>
          <a:xfrm>
            <a:off x="1764890" y="5484432"/>
            <a:ext cx="4309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latin typeface="Broadway" panose="04040905080B02020502" pitchFamily="82" charset="0"/>
              </a:rPr>
              <a:t>PALETA DE CORES</a:t>
            </a:r>
          </a:p>
        </p:txBody>
      </p:sp>
    </p:spTree>
    <p:extLst>
      <p:ext uri="{BB962C8B-B14F-4D97-AF65-F5344CB8AC3E}">
        <p14:creationId xmlns:p14="http://schemas.microsoft.com/office/powerpoint/2010/main" val="19476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9" y="47621"/>
            <a:ext cx="6868035" cy="3863270"/>
          </a:xfrm>
          <a:prstGeom prst="rect">
            <a:avLst/>
          </a:prstGeom>
        </p:spPr>
      </p:pic>
      <p:sp>
        <p:nvSpPr>
          <p:cNvPr id="6" name="Paralelogramo 5"/>
          <p:cNvSpPr/>
          <p:nvPr/>
        </p:nvSpPr>
        <p:spPr>
          <a:xfrm rot="5400000">
            <a:off x="1434726" y="5865700"/>
            <a:ext cx="3995965" cy="6864018"/>
          </a:xfrm>
          <a:custGeom>
            <a:avLst/>
            <a:gdLst>
              <a:gd name="connsiteX0" fmla="*/ 0 w 3970560"/>
              <a:gd name="connsiteY0" fmla="*/ 6864015 h 6864015"/>
              <a:gd name="connsiteX1" fmla="*/ 342898 w 3970560"/>
              <a:gd name="connsiteY1" fmla="*/ 0 h 6864015"/>
              <a:gd name="connsiteX2" fmla="*/ 3970560 w 3970560"/>
              <a:gd name="connsiteY2" fmla="*/ 0 h 6864015"/>
              <a:gd name="connsiteX3" fmla="*/ 3627662 w 3970560"/>
              <a:gd name="connsiteY3" fmla="*/ 6864015 h 6864015"/>
              <a:gd name="connsiteX4" fmla="*/ 0 w 3970560"/>
              <a:gd name="connsiteY4" fmla="*/ 6864015 h 6864015"/>
              <a:gd name="connsiteX0" fmla="*/ 0 w 3995965"/>
              <a:gd name="connsiteY0" fmla="*/ 6864015 h 6864018"/>
              <a:gd name="connsiteX1" fmla="*/ 342898 w 3995965"/>
              <a:gd name="connsiteY1" fmla="*/ 0 h 6864018"/>
              <a:gd name="connsiteX2" fmla="*/ 3970560 w 3995965"/>
              <a:gd name="connsiteY2" fmla="*/ 0 h 6864018"/>
              <a:gd name="connsiteX3" fmla="*/ 3995965 w 3995965"/>
              <a:gd name="connsiteY3" fmla="*/ 6864018 h 6864018"/>
              <a:gd name="connsiteX4" fmla="*/ 0 w 3995965"/>
              <a:gd name="connsiteY4" fmla="*/ 6864015 h 686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5965" h="6864018">
                <a:moveTo>
                  <a:pt x="0" y="6864015"/>
                </a:moveTo>
                <a:lnTo>
                  <a:pt x="342898" y="0"/>
                </a:lnTo>
                <a:lnTo>
                  <a:pt x="3970560" y="0"/>
                </a:lnTo>
                <a:cubicBezTo>
                  <a:pt x="3979028" y="2288006"/>
                  <a:pt x="3987497" y="4576012"/>
                  <a:pt x="3995965" y="6864018"/>
                </a:cubicBezTo>
                <a:lnTo>
                  <a:pt x="0" y="6864015"/>
                </a:lnTo>
                <a:close/>
              </a:path>
            </a:pathLst>
          </a:custGeom>
          <a:solidFill>
            <a:srgbClr val="4063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29093" y="3908468"/>
            <a:ext cx="6858000" cy="3506305"/>
          </a:xfrm>
          <a:prstGeom prst="rect">
            <a:avLst/>
          </a:prstGeom>
          <a:pattFill prst="pct5">
            <a:fgClr>
              <a:srgbClr val="CB3188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Paralelogramo 66"/>
          <p:cNvSpPr/>
          <p:nvPr/>
        </p:nvSpPr>
        <p:spPr>
          <a:xfrm rot="5400000">
            <a:off x="3082029" y="4089344"/>
            <a:ext cx="699958" cy="6864015"/>
          </a:xfrm>
          <a:prstGeom prst="parallelogram">
            <a:avLst>
              <a:gd name="adj" fmla="val 34072"/>
            </a:avLst>
          </a:prstGeom>
          <a:solidFill>
            <a:srgbClr val="2F4858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9058" y="14047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599894" y="8289562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52231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sp>
        <p:nvSpPr>
          <p:cNvPr id="18" name="Retângulo Arredondado 17"/>
          <p:cNvSpPr/>
          <p:nvPr/>
        </p:nvSpPr>
        <p:spPr>
          <a:xfrm>
            <a:off x="2459372" y="7869082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Impressora 3D</a:t>
            </a:r>
          </a:p>
        </p:txBody>
      </p:sp>
      <p:sp>
        <p:nvSpPr>
          <p:cNvPr id="19" name="Retângulo Arredondado 18"/>
          <p:cNvSpPr/>
          <p:nvPr/>
        </p:nvSpPr>
        <p:spPr>
          <a:xfrm>
            <a:off x="3751085" y="7869082"/>
            <a:ext cx="719137" cy="2428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rgbClr val="406378"/>
                </a:solidFill>
              </a:rPr>
              <a:t>Corte a Lazer</a:t>
            </a:r>
          </a:p>
        </p:txBody>
      </p:sp>
      <p:pic>
        <p:nvPicPr>
          <p:cNvPr id="25" name="Imagem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4" y="8381781"/>
            <a:ext cx="1487032" cy="883181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99303" y="9236520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713336" y="9548081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29" name="CaixaDeTexto 28"/>
          <p:cNvSpPr txBox="1"/>
          <p:nvPr/>
        </p:nvSpPr>
        <p:spPr>
          <a:xfrm>
            <a:off x="1105242" y="10418391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grpSp>
        <p:nvGrpSpPr>
          <p:cNvPr id="2" name="Agrupar 1"/>
          <p:cNvGrpSpPr/>
          <p:nvPr/>
        </p:nvGrpSpPr>
        <p:grpSpPr>
          <a:xfrm>
            <a:off x="1" y="11218644"/>
            <a:ext cx="6864016" cy="996239"/>
            <a:chOff x="-19057" y="11204596"/>
            <a:chExt cx="6864016" cy="996239"/>
          </a:xfrm>
        </p:grpSpPr>
        <p:sp>
          <p:nvSpPr>
            <p:cNvPr id="12" name="Retângulo 11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CaixaDeTexto 42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6" name="Imagem 45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7" name="CaixaDeTexto 46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CaixaDeTexto 21"/>
          <p:cNvSpPr txBox="1"/>
          <p:nvPr/>
        </p:nvSpPr>
        <p:spPr>
          <a:xfrm>
            <a:off x="3316575" y="4121606"/>
            <a:ext cx="276658" cy="116661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1199096" y="5085627"/>
            <a:ext cx="1935480" cy="1935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/>
        </p:blipFill>
        <p:spPr>
          <a:xfrm>
            <a:off x="3999166" y="5093505"/>
            <a:ext cx="1938668" cy="1938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8" name="Retângulo Arredondado 27"/>
          <p:cNvSpPr/>
          <p:nvPr/>
        </p:nvSpPr>
        <p:spPr>
          <a:xfrm>
            <a:off x="1199096" y="5085627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Arredondado 49"/>
          <p:cNvSpPr/>
          <p:nvPr/>
        </p:nvSpPr>
        <p:spPr>
          <a:xfrm>
            <a:off x="4002354" y="5104571"/>
            <a:ext cx="1935480" cy="1935480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8A335">
                  <a:alpha val="25000"/>
                </a:srgbClr>
              </a:gs>
              <a:gs pos="100000">
                <a:srgbClr val="F2175F">
                  <a:alpha val="71765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/>
          <p:cNvSpPr txBox="1"/>
          <p:nvPr/>
        </p:nvSpPr>
        <p:spPr>
          <a:xfrm>
            <a:off x="1226495" y="5853880"/>
            <a:ext cx="1935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MÁQUINA DE CORTE</a:t>
            </a:r>
            <a:b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A LAZER</a:t>
            </a:r>
          </a:p>
        </p:txBody>
      </p:sp>
      <p:sp>
        <p:nvSpPr>
          <p:cNvPr id="54" name="CaixaDeTexto 53"/>
          <p:cNvSpPr txBox="1"/>
          <p:nvPr/>
        </p:nvSpPr>
        <p:spPr>
          <a:xfrm>
            <a:off x="4214902" y="5922958"/>
            <a:ext cx="15953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 Black" panose="020B0A04020102020204" pitchFamily="34" charset="0"/>
              </a:rPr>
              <a:t>IMPRESSORA 3D</a:t>
            </a:r>
          </a:p>
        </p:txBody>
      </p:sp>
      <p:sp>
        <p:nvSpPr>
          <p:cNvPr id="55" name="CaixaDeTexto 54"/>
          <p:cNvSpPr txBox="1"/>
          <p:nvPr/>
        </p:nvSpPr>
        <p:spPr>
          <a:xfrm>
            <a:off x="4557946" y="6609338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57" name="CaixaDeTexto 56"/>
          <p:cNvSpPr txBox="1"/>
          <p:nvPr/>
        </p:nvSpPr>
        <p:spPr>
          <a:xfrm>
            <a:off x="1712225" y="6667011"/>
            <a:ext cx="9092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Leia mais</a:t>
            </a:r>
            <a:r>
              <a:rPr lang="pt-BR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</a:t>
            </a:r>
          </a:p>
        </p:txBody>
      </p:sp>
      <p:sp>
        <p:nvSpPr>
          <p:cNvPr id="31" name="Retângulo Arredondado 30"/>
          <p:cNvSpPr/>
          <p:nvPr/>
        </p:nvSpPr>
        <p:spPr>
          <a:xfrm>
            <a:off x="914743" y="10422680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2520682" y="4056967"/>
            <a:ext cx="20171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gradFill>
                  <a:gsLst>
                    <a:gs pos="0">
                      <a:srgbClr val="F8A335">
                        <a:lumMod val="98000"/>
                      </a:srgbClr>
                    </a:gs>
                    <a:gs pos="94000">
                      <a:srgbClr val="F2175F"/>
                    </a:gs>
                  </a:gsLst>
                  <a:lin ang="0" scaled="1"/>
                </a:gradFill>
                <a:latin typeface="Arial Black" panose="020B0A04020102020204" pitchFamily="34" charset="0"/>
              </a:rPr>
              <a:t>PROJETOS</a:t>
            </a:r>
          </a:p>
        </p:txBody>
      </p:sp>
      <p:sp>
        <p:nvSpPr>
          <p:cNvPr id="59" name="CaixaDeTexto 58"/>
          <p:cNvSpPr txBox="1"/>
          <p:nvPr/>
        </p:nvSpPr>
        <p:spPr>
          <a:xfrm>
            <a:off x="27505" y="4527275"/>
            <a:ext cx="6865672" cy="253916"/>
          </a:xfrm>
          <a:custGeom>
            <a:avLst/>
            <a:gdLst>
              <a:gd name="connsiteX0" fmla="*/ 0 w 6887897"/>
              <a:gd name="connsiteY0" fmla="*/ 0 h 253916"/>
              <a:gd name="connsiteX1" fmla="*/ 6887897 w 6887897"/>
              <a:gd name="connsiteY1" fmla="*/ 0 h 253916"/>
              <a:gd name="connsiteX2" fmla="*/ 6887897 w 6887897"/>
              <a:gd name="connsiteY2" fmla="*/ 253916 h 253916"/>
              <a:gd name="connsiteX3" fmla="*/ 0 w 6887897"/>
              <a:gd name="connsiteY3" fmla="*/ 253916 h 253916"/>
              <a:gd name="connsiteX4" fmla="*/ 0 w 6887897"/>
              <a:gd name="connsiteY4" fmla="*/ 0 h 253916"/>
              <a:gd name="connsiteX0" fmla="*/ 50800 w 6887897"/>
              <a:gd name="connsiteY0" fmla="*/ 0 h 368216"/>
              <a:gd name="connsiteX1" fmla="*/ 6887897 w 6887897"/>
              <a:gd name="connsiteY1" fmla="*/ 114300 h 368216"/>
              <a:gd name="connsiteX2" fmla="*/ 6887897 w 6887897"/>
              <a:gd name="connsiteY2" fmla="*/ 368216 h 368216"/>
              <a:gd name="connsiteX3" fmla="*/ 0 w 6887897"/>
              <a:gd name="connsiteY3" fmla="*/ 368216 h 368216"/>
              <a:gd name="connsiteX4" fmla="*/ 50800 w 6887897"/>
              <a:gd name="connsiteY4" fmla="*/ 0 h 368216"/>
              <a:gd name="connsiteX0" fmla="*/ 50800 w 6925997"/>
              <a:gd name="connsiteY0" fmla="*/ 0 h 495216"/>
              <a:gd name="connsiteX1" fmla="*/ 6887897 w 6925997"/>
              <a:gd name="connsiteY1" fmla="*/ 114300 h 495216"/>
              <a:gd name="connsiteX2" fmla="*/ 6925997 w 6925997"/>
              <a:gd name="connsiteY2" fmla="*/ 495216 h 495216"/>
              <a:gd name="connsiteX3" fmla="*/ 0 w 6925997"/>
              <a:gd name="connsiteY3" fmla="*/ 368216 h 495216"/>
              <a:gd name="connsiteX4" fmla="*/ 50800 w 6925997"/>
              <a:gd name="connsiteY4" fmla="*/ 0 h 495216"/>
              <a:gd name="connsiteX0" fmla="*/ 0 w 6927585"/>
              <a:gd name="connsiteY0" fmla="*/ 0 h 671694"/>
              <a:gd name="connsiteX1" fmla="*/ 6889485 w 6927585"/>
              <a:gd name="connsiteY1" fmla="*/ 290778 h 671694"/>
              <a:gd name="connsiteX2" fmla="*/ 6927585 w 6927585"/>
              <a:gd name="connsiteY2" fmla="*/ 671694 h 671694"/>
              <a:gd name="connsiteX3" fmla="*/ 1588 w 6927585"/>
              <a:gd name="connsiteY3" fmla="*/ 544694 h 671694"/>
              <a:gd name="connsiteX4" fmla="*/ 0 w 6927585"/>
              <a:gd name="connsiteY4" fmla="*/ 0 h 671694"/>
              <a:gd name="connsiteX0" fmla="*/ 0 w 6889485"/>
              <a:gd name="connsiteY0" fmla="*/ 0 h 941056"/>
              <a:gd name="connsiteX1" fmla="*/ 6889485 w 6889485"/>
              <a:gd name="connsiteY1" fmla="*/ 290778 h 941056"/>
              <a:gd name="connsiteX2" fmla="*/ 6860910 w 6889485"/>
              <a:gd name="connsiteY2" fmla="*/ 941056 h 941056"/>
              <a:gd name="connsiteX3" fmla="*/ 1588 w 6889485"/>
              <a:gd name="connsiteY3" fmla="*/ 544694 h 941056"/>
              <a:gd name="connsiteX4" fmla="*/ 0 w 6889485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544694 h 941056"/>
              <a:gd name="connsiteX4" fmla="*/ 0 w 6865672"/>
              <a:gd name="connsiteY4" fmla="*/ 0 h 941056"/>
              <a:gd name="connsiteX0" fmla="*/ 0 w 6865672"/>
              <a:gd name="connsiteY0" fmla="*/ 0 h 941056"/>
              <a:gd name="connsiteX1" fmla="*/ 6865672 w 6865672"/>
              <a:gd name="connsiteY1" fmla="*/ 281491 h 941056"/>
              <a:gd name="connsiteX2" fmla="*/ 6860910 w 6865672"/>
              <a:gd name="connsiteY2" fmla="*/ 941056 h 941056"/>
              <a:gd name="connsiteX3" fmla="*/ 1588 w 6865672"/>
              <a:gd name="connsiteY3" fmla="*/ 674731 h 941056"/>
              <a:gd name="connsiteX4" fmla="*/ 0 w 6865672"/>
              <a:gd name="connsiteY4" fmla="*/ 0 h 94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5672" h="941056">
                <a:moveTo>
                  <a:pt x="0" y="0"/>
                </a:moveTo>
                <a:lnTo>
                  <a:pt x="6865672" y="281491"/>
                </a:lnTo>
                <a:cubicBezTo>
                  <a:pt x="6864085" y="501346"/>
                  <a:pt x="6862497" y="721201"/>
                  <a:pt x="6860910" y="941056"/>
                </a:cubicBezTo>
                <a:lnTo>
                  <a:pt x="1588" y="674731"/>
                </a:lnTo>
                <a:cubicBezTo>
                  <a:pt x="1059" y="493166"/>
                  <a:pt x="529" y="18156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8A335">
                  <a:lumMod val="98000"/>
                </a:srgbClr>
              </a:gs>
              <a:gs pos="94000">
                <a:srgbClr val="F2175F"/>
              </a:gs>
            </a:gsLst>
            <a:lin ang="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pt-BR" sz="105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Veja abaixo os principais projetos desenvolvidos pelo Senai </a:t>
            </a:r>
            <a:r>
              <a:rPr lang="pt-BR" sz="105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</a:t>
            </a:r>
            <a:endParaRPr lang="pt-BR" sz="105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CaixaDeTexto 65"/>
          <p:cNvSpPr txBox="1"/>
          <p:nvPr/>
        </p:nvSpPr>
        <p:spPr>
          <a:xfrm>
            <a:off x="19058" y="7307796"/>
            <a:ext cx="6844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NOTÍCIAS</a:t>
            </a:r>
          </a:p>
        </p:txBody>
      </p:sp>
      <p:sp>
        <p:nvSpPr>
          <p:cNvPr id="69" name="Retângulo 68"/>
          <p:cNvSpPr/>
          <p:nvPr/>
        </p:nvSpPr>
        <p:spPr>
          <a:xfrm>
            <a:off x="2850000" y="8267528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0" name="Imagem 6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370" y="8359747"/>
            <a:ext cx="1487032" cy="883181"/>
          </a:xfrm>
          <a:prstGeom prst="rect">
            <a:avLst/>
          </a:prstGeom>
        </p:spPr>
      </p:pic>
      <p:sp>
        <p:nvSpPr>
          <p:cNvPr id="71" name="CaixaDeTexto 70"/>
          <p:cNvSpPr txBox="1"/>
          <p:nvPr/>
        </p:nvSpPr>
        <p:spPr>
          <a:xfrm>
            <a:off x="3249409" y="9214486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72" name="CaixaDeTexto 71"/>
          <p:cNvSpPr txBox="1"/>
          <p:nvPr/>
        </p:nvSpPr>
        <p:spPr>
          <a:xfrm>
            <a:off x="2963442" y="9526047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3" name="CaixaDeTexto 72"/>
          <p:cNvSpPr txBox="1"/>
          <p:nvPr/>
        </p:nvSpPr>
        <p:spPr>
          <a:xfrm>
            <a:off x="3355348" y="10396357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sp>
        <p:nvSpPr>
          <p:cNvPr id="74" name="Retângulo Arredondado 73"/>
          <p:cNvSpPr/>
          <p:nvPr/>
        </p:nvSpPr>
        <p:spPr>
          <a:xfrm>
            <a:off x="3164849" y="10400646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75" name="Retângulo 74"/>
          <p:cNvSpPr/>
          <p:nvPr/>
        </p:nvSpPr>
        <p:spPr>
          <a:xfrm>
            <a:off x="4818294" y="8267528"/>
            <a:ext cx="1685738" cy="24626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2A335"/>
              </a:solidFill>
            </a:endParaRPr>
          </a:p>
        </p:txBody>
      </p:sp>
      <p:pic>
        <p:nvPicPr>
          <p:cNvPr id="76" name="Imagem 7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664" y="8359747"/>
            <a:ext cx="1487032" cy="883181"/>
          </a:xfrm>
          <a:prstGeom prst="rect">
            <a:avLst/>
          </a:prstGeom>
        </p:spPr>
      </p:pic>
      <p:sp>
        <p:nvSpPr>
          <p:cNvPr id="77" name="CaixaDeTexto 76"/>
          <p:cNvSpPr txBox="1"/>
          <p:nvPr/>
        </p:nvSpPr>
        <p:spPr>
          <a:xfrm>
            <a:off x="5217703" y="9214486"/>
            <a:ext cx="92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F4858"/>
                </a:solidFill>
              </a:rPr>
              <a:t>TITULO </a:t>
            </a:r>
          </a:p>
        </p:txBody>
      </p:sp>
      <p:sp>
        <p:nvSpPr>
          <p:cNvPr id="78" name="CaixaDeTexto 77"/>
          <p:cNvSpPr txBox="1"/>
          <p:nvPr/>
        </p:nvSpPr>
        <p:spPr>
          <a:xfrm>
            <a:off x="4931736" y="9526047"/>
            <a:ext cx="1458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900" dirty="0" err="1">
                <a:solidFill>
                  <a:srgbClr val="2F4858"/>
                </a:solidFill>
              </a:rPr>
              <a:t>Sed</a:t>
            </a:r>
            <a:r>
              <a:rPr lang="pt-BR" sz="900" dirty="0">
                <a:solidFill>
                  <a:srgbClr val="2F4858"/>
                </a:solidFill>
              </a:rPr>
              <a:t> ut </a:t>
            </a:r>
            <a:r>
              <a:rPr lang="pt-BR" sz="900" dirty="0" err="1">
                <a:solidFill>
                  <a:srgbClr val="2F4858"/>
                </a:solidFill>
              </a:rPr>
              <a:t>perspiciatis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unde</a:t>
            </a:r>
            <a:r>
              <a:rPr lang="pt-BR" sz="900" dirty="0">
                <a:solidFill>
                  <a:srgbClr val="2F4858"/>
                </a:solidFill>
              </a:rPr>
              <a:t> omnis </a:t>
            </a:r>
            <a:r>
              <a:rPr lang="pt-BR" sz="900" dirty="0" err="1">
                <a:solidFill>
                  <a:srgbClr val="2F4858"/>
                </a:solidFill>
              </a:rPr>
              <a:t>iste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natus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error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sit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voluptatem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accusantium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doloremque</a:t>
            </a:r>
            <a:r>
              <a:rPr lang="pt-BR" sz="900" dirty="0">
                <a:solidFill>
                  <a:srgbClr val="2F4858"/>
                </a:solidFill>
              </a:rPr>
              <a:t> </a:t>
            </a:r>
            <a:r>
              <a:rPr lang="pt-BR" sz="900" dirty="0" err="1">
                <a:solidFill>
                  <a:srgbClr val="2F4858"/>
                </a:solidFill>
              </a:rPr>
              <a:t>laudantium</a:t>
            </a:r>
            <a:r>
              <a:rPr lang="pt-BR" sz="900" dirty="0">
                <a:solidFill>
                  <a:srgbClr val="2F4858"/>
                </a:solidFill>
              </a:rPr>
              <a:t> ...</a:t>
            </a:r>
            <a:endParaRPr lang="pt-BR" sz="100" b="1" dirty="0">
              <a:solidFill>
                <a:srgbClr val="2F4858"/>
              </a:solidFill>
            </a:endParaRPr>
          </a:p>
        </p:txBody>
      </p:sp>
      <p:sp>
        <p:nvSpPr>
          <p:cNvPr id="79" name="CaixaDeTexto 78"/>
          <p:cNvSpPr txBox="1"/>
          <p:nvPr/>
        </p:nvSpPr>
        <p:spPr>
          <a:xfrm>
            <a:off x="5323642" y="10396357"/>
            <a:ext cx="7585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>
                <a:solidFill>
                  <a:srgbClr val="2F4858"/>
                </a:solidFill>
              </a:rPr>
              <a:t>Leia mais </a:t>
            </a:r>
          </a:p>
        </p:txBody>
      </p:sp>
      <p:sp>
        <p:nvSpPr>
          <p:cNvPr id="80" name="Retângulo Arredondado 79"/>
          <p:cNvSpPr/>
          <p:nvPr/>
        </p:nvSpPr>
        <p:spPr>
          <a:xfrm>
            <a:off x="5133143" y="10400646"/>
            <a:ext cx="1095140" cy="268060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2F4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F4858"/>
              </a:solidFill>
            </a:endParaRPr>
          </a:p>
        </p:txBody>
      </p:sp>
      <p:sp>
        <p:nvSpPr>
          <p:cNvPr id="34" name="CaixaDeTexto 33"/>
          <p:cNvSpPr txBox="1"/>
          <p:nvPr/>
        </p:nvSpPr>
        <p:spPr>
          <a:xfrm>
            <a:off x="3419483" y="3490672"/>
            <a:ext cx="247650" cy="138381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49836"/>
              </a:avLst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2914643" y="10881433"/>
            <a:ext cx="11432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u="sng" dirty="0">
                <a:solidFill>
                  <a:schemeClr val="bg1"/>
                </a:solidFill>
              </a:rPr>
              <a:t>Mais notícias</a:t>
            </a:r>
            <a:r>
              <a:rPr lang="pt-BR" sz="1200" b="1" dirty="0">
                <a:solidFill>
                  <a:schemeClr val="bg1"/>
                </a:solidFill>
              </a:rPr>
              <a:t> &gt;</a:t>
            </a:r>
            <a:endParaRPr lang="pt-BR" sz="1050" dirty="0">
              <a:solidFill>
                <a:schemeClr val="bg1"/>
              </a:solidFill>
            </a:endParaRPr>
          </a:p>
        </p:txBody>
      </p:sp>
      <p:sp>
        <p:nvSpPr>
          <p:cNvPr id="49" name="Colchete Esquerdo 48"/>
          <p:cNvSpPr/>
          <p:nvPr/>
        </p:nvSpPr>
        <p:spPr>
          <a:xfrm>
            <a:off x="-1364343" y="29750"/>
            <a:ext cx="3527667" cy="4269257"/>
          </a:xfrm>
          <a:prstGeom prst="leftBracket">
            <a:avLst>
              <a:gd name="adj" fmla="val 3396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901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75" y="29749"/>
            <a:ext cx="6858000" cy="3070098"/>
          </a:xfrm>
          <a:prstGeom prst="rect">
            <a:avLst/>
          </a:prstGeom>
        </p:spPr>
      </p:pic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-10034" y="5407"/>
            <a:ext cx="6875059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260837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1797034" y="3447599"/>
            <a:ext cx="3114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102299" y="8566443"/>
            <a:ext cx="27446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pic>
        <p:nvPicPr>
          <p:cNvPr id="45" name="Imagem 4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6" name="Retângulo Arredondado 45"/>
          <p:cNvSpPr/>
          <p:nvPr/>
        </p:nvSpPr>
        <p:spPr>
          <a:xfrm>
            <a:off x="462965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F2A335">
                  <a:alpha val="56000"/>
                </a:srgbClr>
              </a:gs>
              <a:gs pos="100000">
                <a:srgbClr val="F3175F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CaixaDeTexto 46"/>
          <p:cNvSpPr txBox="1"/>
          <p:nvPr/>
        </p:nvSpPr>
        <p:spPr>
          <a:xfrm>
            <a:off x="465707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8" name="CaixaDeTexto 47"/>
          <p:cNvSpPr txBox="1"/>
          <p:nvPr/>
        </p:nvSpPr>
        <p:spPr>
          <a:xfrm>
            <a:off x="476120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6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/>
          <p:cNvSpPr/>
          <p:nvPr/>
        </p:nvSpPr>
        <p:spPr>
          <a:xfrm>
            <a:off x="-10034" y="8154589"/>
            <a:ext cx="6844959" cy="5532382"/>
          </a:xfrm>
          <a:custGeom>
            <a:avLst/>
            <a:gdLst>
              <a:gd name="connsiteX0" fmla="*/ 0 w 6844959"/>
              <a:gd name="connsiteY0" fmla="*/ 0 h 3700180"/>
              <a:gd name="connsiteX1" fmla="*/ 6844959 w 6844959"/>
              <a:gd name="connsiteY1" fmla="*/ 0 h 3700180"/>
              <a:gd name="connsiteX2" fmla="*/ 6844959 w 6844959"/>
              <a:gd name="connsiteY2" fmla="*/ 3700180 h 3700180"/>
              <a:gd name="connsiteX3" fmla="*/ 0 w 6844959"/>
              <a:gd name="connsiteY3" fmla="*/ 3700180 h 3700180"/>
              <a:gd name="connsiteX4" fmla="*/ 0 w 6844959"/>
              <a:gd name="connsiteY4" fmla="*/ 0 h 3700180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38003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80039 h 4080219"/>
              <a:gd name="connsiteX1" fmla="*/ 5024413 w 6844959"/>
              <a:gd name="connsiteY1" fmla="*/ 0 h 4080219"/>
              <a:gd name="connsiteX2" fmla="*/ 6844959 w 6844959"/>
              <a:gd name="connsiteY2" fmla="*/ 170489 h 4080219"/>
              <a:gd name="connsiteX3" fmla="*/ 6844959 w 6844959"/>
              <a:gd name="connsiteY3" fmla="*/ 4080219 h 4080219"/>
              <a:gd name="connsiteX4" fmla="*/ 0 w 6844959"/>
              <a:gd name="connsiteY4" fmla="*/ 4080219 h 4080219"/>
              <a:gd name="connsiteX5" fmla="*/ 0 w 6844959"/>
              <a:gd name="connsiteY5" fmla="*/ 380039 h 4080219"/>
              <a:gd name="connsiteX0" fmla="*/ 0 w 6844959"/>
              <a:gd name="connsiteY0" fmla="*/ 367340 h 4067520"/>
              <a:gd name="connsiteX1" fmla="*/ 4643413 w 6844959"/>
              <a:gd name="connsiteY1" fmla="*/ 1 h 4067520"/>
              <a:gd name="connsiteX2" fmla="*/ 6844959 w 6844959"/>
              <a:gd name="connsiteY2" fmla="*/ 157790 h 4067520"/>
              <a:gd name="connsiteX3" fmla="*/ 6844959 w 6844959"/>
              <a:gd name="connsiteY3" fmla="*/ 4067520 h 4067520"/>
              <a:gd name="connsiteX4" fmla="*/ 0 w 6844959"/>
              <a:gd name="connsiteY4" fmla="*/ 4067520 h 4067520"/>
              <a:gd name="connsiteX5" fmla="*/ 0 w 6844959"/>
              <a:gd name="connsiteY5" fmla="*/ 367340 h 4067520"/>
              <a:gd name="connsiteX0" fmla="*/ 0 w 6844959"/>
              <a:gd name="connsiteY0" fmla="*/ 392739 h 4092919"/>
              <a:gd name="connsiteX1" fmla="*/ 4859313 w 6844959"/>
              <a:gd name="connsiteY1" fmla="*/ 0 h 4092919"/>
              <a:gd name="connsiteX2" fmla="*/ 6844959 w 6844959"/>
              <a:gd name="connsiteY2" fmla="*/ 183189 h 4092919"/>
              <a:gd name="connsiteX3" fmla="*/ 6844959 w 6844959"/>
              <a:gd name="connsiteY3" fmla="*/ 4092919 h 4092919"/>
              <a:gd name="connsiteX4" fmla="*/ 0 w 6844959"/>
              <a:gd name="connsiteY4" fmla="*/ 4092919 h 4092919"/>
              <a:gd name="connsiteX5" fmla="*/ 0 w 6844959"/>
              <a:gd name="connsiteY5" fmla="*/ 392739 h 4092919"/>
              <a:gd name="connsiteX0" fmla="*/ 0 w 6844959"/>
              <a:gd name="connsiteY0" fmla="*/ 392739 h 4352361"/>
              <a:gd name="connsiteX1" fmla="*/ 4859313 w 6844959"/>
              <a:gd name="connsiteY1" fmla="*/ 0 h 4352361"/>
              <a:gd name="connsiteX2" fmla="*/ 6844959 w 6844959"/>
              <a:gd name="connsiteY2" fmla="*/ 183189 h 4352361"/>
              <a:gd name="connsiteX3" fmla="*/ 6844959 w 6844959"/>
              <a:gd name="connsiteY3" fmla="*/ 4092919 h 4352361"/>
              <a:gd name="connsiteX4" fmla="*/ 15240 w 6844959"/>
              <a:gd name="connsiteY4" fmla="*/ 4352361 h 4352361"/>
              <a:gd name="connsiteX5" fmla="*/ 0 w 6844959"/>
              <a:gd name="connsiteY5" fmla="*/ 392739 h 4352361"/>
              <a:gd name="connsiteX0" fmla="*/ 0 w 6844959"/>
              <a:gd name="connsiteY0" fmla="*/ 392739 h 4575855"/>
              <a:gd name="connsiteX1" fmla="*/ 4859313 w 6844959"/>
              <a:gd name="connsiteY1" fmla="*/ 0 h 4575855"/>
              <a:gd name="connsiteX2" fmla="*/ 6844959 w 6844959"/>
              <a:gd name="connsiteY2" fmla="*/ 183189 h 4575855"/>
              <a:gd name="connsiteX3" fmla="*/ 6844959 w 6844959"/>
              <a:gd name="connsiteY3" fmla="*/ 4092919 h 4575855"/>
              <a:gd name="connsiteX4" fmla="*/ 15240 w 6844959"/>
              <a:gd name="connsiteY4" fmla="*/ 4352361 h 4575855"/>
              <a:gd name="connsiteX5" fmla="*/ 0 w 6844959"/>
              <a:gd name="connsiteY5" fmla="*/ 392739 h 4575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4959" h="4575855">
                <a:moveTo>
                  <a:pt x="0" y="392739"/>
                </a:moveTo>
                <a:cubicBezTo>
                  <a:pt x="1640938" y="393059"/>
                  <a:pt x="3218375" y="-320"/>
                  <a:pt x="4859313" y="0"/>
                </a:cubicBezTo>
                <a:cubicBezTo>
                  <a:pt x="5891612" y="25080"/>
                  <a:pt x="6219060" y="107309"/>
                  <a:pt x="6844959" y="183189"/>
                </a:cubicBezTo>
                <a:lnTo>
                  <a:pt x="6844959" y="4092919"/>
                </a:lnTo>
                <a:cubicBezTo>
                  <a:pt x="4568386" y="4179400"/>
                  <a:pt x="2185133" y="4945797"/>
                  <a:pt x="15240" y="4352361"/>
                </a:cubicBezTo>
                <a:lnTo>
                  <a:pt x="0" y="3927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70050" y="593859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16414" y="5953793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209" y="192581"/>
            <a:ext cx="6858000" cy="3070098"/>
          </a:xfrm>
          <a:prstGeom prst="rect">
            <a:avLst/>
          </a:prstGeom>
        </p:spPr>
      </p:pic>
      <p:sp>
        <p:nvSpPr>
          <p:cNvPr id="32" name="Retângulo 31"/>
          <p:cNvSpPr/>
          <p:nvPr/>
        </p:nvSpPr>
        <p:spPr>
          <a:xfrm>
            <a:off x="-43207" y="14047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-10034" y="0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13025363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1797034" y="3447599"/>
            <a:ext cx="3114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DESCRIÇÃO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260837" y="4091937"/>
            <a:ext cx="34550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editoração 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</a:t>
            </a:r>
          </a:p>
        </p:txBody>
      </p:sp>
      <p:sp>
        <p:nvSpPr>
          <p:cNvPr id="23" name="Retângulo com Canto Diagonal Aparado 22"/>
          <p:cNvSpPr/>
          <p:nvPr/>
        </p:nvSpPr>
        <p:spPr>
          <a:xfrm flipH="1">
            <a:off x="3837276" y="4213661"/>
            <a:ext cx="2977514" cy="2566418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" name="Imagem 7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09255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3" name="Retângulo Arredondado 72"/>
          <p:cNvSpPr/>
          <p:nvPr/>
        </p:nvSpPr>
        <p:spPr>
          <a:xfrm>
            <a:off x="809255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CaixaDeTexto 74"/>
          <p:cNvSpPr txBox="1"/>
          <p:nvPr/>
        </p:nvSpPr>
        <p:spPr>
          <a:xfrm>
            <a:off x="836667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8" name="CaixaDeTexto 77"/>
          <p:cNvSpPr txBox="1"/>
          <p:nvPr/>
        </p:nvSpPr>
        <p:spPr>
          <a:xfrm>
            <a:off x="940806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9" name="Imagem 7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797596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0" name="Retângulo Arredondado 79"/>
          <p:cNvSpPr/>
          <p:nvPr/>
        </p:nvSpPr>
        <p:spPr>
          <a:xfrm>
            <a:off x="2797596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CaixaDeTexto 80"/>
          <p:cNvSpPr txBox="1"/>
          <p:nvPr/>
        </p:nvSpPr>
        <p:spPr>
          <a:xfrm>
            <a:off x="2825008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2929147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3" name="Imagem 8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29658" y="9603756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4" name="Retângulo Arredondado 83"/>
          <p:cNvSpPr/>
          <p:nvPr/>
        </p:nvSpPr>
        <p:spPr>
          <a:xfrm>
            <a:off x="4629658" y="9603756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CaixaDeTexto 84"/>
          <p:cNvSpPr txBox="1"/>
          <p:nvPr/>
        </p:nvSpPr>
        <p:spPr>
          <a:xfrm>
            <a:off x="4657070" y="10051104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6" name="CaixaDeTexto 85"/>
          <p:cNvSpPr txBox="1"/>
          <p:nvPr/>
        </p:nvSpPr>
        <p:spPr>
          <a:xfrm>
            <a:off x="4761209" y="10576427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7" name="Imagem 8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836667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8" name="Retângulo Arredondado 87"/>
          <p:cNvSpPr/>
          <p:nvPr/>
        </p:nvSpPr>
        <p:spPr>
          <a:xfrm>
            <a:off x="836667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CaixaDeTexto 88"/>
          <p:cNvSpPr txBox="1"/>
          <p:nvPr/>
        </p:nvSpPr>
        <p:spPr>
          <a:xfrm>
            <a:off x="864079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0" name="CaixaDeTexto 89"/>
          <p:cNvSpPr txBox="1"/>
          <p:nvPr/>
        </p:nvSpPr>
        <p:spPr>
          <a:xfrm>
            <a:off x="968218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1" name="Imagem 9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2825008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2" name="Retângulo Arredondado 91"/>
          <p:cNvSpPr/>
          <p:nvPr/>
        </p:nvSpPr>
        <p:spPr>
          <a:xfrm>
            <a:off x="2825008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CaixaDeTexto 92"/>
          <p:cNvSpPr txBox="1"/>
          <p:nvPr/>
        </p:nvSpPr>
        <p:spPr>
          <a:xfrm>
            <a:off x="2852420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4" name="CaixaDeTexto 93"/>
          <p:cNvSpPr txBox="1"/>
          <p:nvPr/>
        </p:nvSpPr>
        <p:spPr>
          <a:xfrm>
            <a:off x="2956559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5" name="Imagem 9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3" t="1886" r="19775" b="3808"/>
          <a:stretch/>
        </p:blipFill>
        <p:spPr>
          <a:xfrm>
            <a:off x="4657070" y="11309050"/>
            <a:ext cx="1354069" cy="13540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6" name="Retângulo Arredondado 95"/>
          <p:cNvSpPr/>
          <p:nvPr/>
        </p:nvSpPr>
        <p:spPr>
          <a:xfrm>
            <a:off x="4657070" y="11309050"/>
            <a:ext cx="1354069" cy="1376103"/>
          </a:xfrm>
          <a:prstGeom prst="roundRect">
            <a:avLst>
              <a:gd name="adj" fmla="val 8793"/>
            </a:avLst>
          </a:prstGeom>
          <a:gradFill>
            <a:gsLst>
              <a:gs pos="0">
                <a:srgbClr val="CB3188">
                  <a:alpha val="74000"/>
                </a:srgbClr>
              </a:gs>
              <a:gs pos="100000">
                <a:srgbClr val="5A5294">
                  <a:alpha val="63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CaixaDeTexto 96"/>
          <p:cNvSpPr txBox="1"/>
          <p:nvPr/>
        </p:nvSpPr>
        <p:spPr>
          <a:xfrm>
            <a:off x="4684482" y="11756398"/>
            <a:ext cx="13540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MOTOR</a:t>
            </a:r>
            <a:endParaRPr lang="pt-BR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8" name="CaixaDeTexto 97"/>
          <p:cNvSpPr txBox="1"/>
          <p:nvPr/>
        </p:nvSpPr>
        <p:spPr>
          <a:xfrm>
            <a:off x="4788621" y="12281721"/>
            <a:ext cx="11458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DOWNLOADS</a:t>
            </a:r>
            <a:endParaRPr lang="pt-BR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CaixaDeTexto 43"/>
          <p:cNvSpPr txBox="1"/>
          <p:nvPr/>
        </p:nvSpPr>
        <p:spPr>
          <a:xfrm>
            <a:off x="2102299" y="8566443"/>
            <a:ext cx="27446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i="1" dirty="0" smtClean="0">
                <a:gradFill>
                  <a:gsLst>
                    <a:gs pos="0">
                      <a:srgbClr val="F2175F"/>
                    </a:gs>
                    <a:gs pos="100000">
                      <a:srgbClr val="6854F9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PROJETOS</a:t>
            </a:r>
            <a:endParaRPr lang="pt-BR" sz="3600" b="1" i="1" dirty="0">
              <a:gradFill>
                <a:gsLst>
                  <a:gs pos="0">
                    <a:srgbClr val="F2175F"/>
                  </a:gs>
                  <a:gs pos="100000">
                    <a:srgbClr val="6854F9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70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44" y="14047"/>
            <a:ext cx="6858000" cy="2737715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983213" y="9035758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5029577" y="9050954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  <p:grpSp>
        <p:nvGrpSpPr>
          <p:cNvPr id="34" name="Agrupar 33"/>
          <p:cNvGrpSpPr/>
          <p:nvPr/>
        </p:nvGrpSpPr>
        <p:grpSpPr>
          <a:xfrm>
            <a:off x="-6016" y="9924906"/>
            <a:ext cx="6864016" cy="996239"/>
            <a:chOff x="-19057" y="11204596"/>
            <a:chExt cx="6864016" cy="996239"/>
          </a:xfrm>
        </p:grpSpPr>
        <p:sp>
          <p:nvSpPr>
            <p:cNvPr id="35" name="Retângulo 34"/>
            <p:cNvSpPr/>
            <p:nvPr/>
          </p:nvSpPr>
          <p:spPr>
            <a:xfrm>
              <a:off x="-19057" y="11226630"/>
              <a:ext cx="6864016" cy="9742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779057" y="11525070"/>
              <a:ext cx="5501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cursos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422984" y="11525070"/>
              <a:ext cx="62549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b="1" dirty="0">
                  <a:solidFill>
                    <a:schemeClr val="bg1"/>
                  </a:solidFill>
                </a:rPr>
                <a:t>contato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2329961" y="11762925"/>
              <a:ext cx="21659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chemeClr val="bg1"/>
                  </a:solidFill>
                </a:rPr>
                <a:t>Rua tal , setor tal e tal CEP 777777777</a:t>
              </a:r>
            </a:p>
          </p:txBody>
        </p:sp>
        <p:pic>
          <p:nvPicPr>
            <p:cNvPr id="41" name="Imagem 4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1000" b="69889" l="35438" r="63750">
                          <a14:foregroundMark x1="36563" y1="65556" x2="36563" y2="65556"/>
                          <a14:foregroundMark x1="43250" y1="65778" x2="43250" y2="65778"/>
                          <a14:foregroundMark x1="56125" y1="65222" x2="56125" y2="65222"/>
                          <a14:foregroundMark x1="62063" y1="64556" x2="62063" y2="64556"/>
                          <a14:foregroundMark x1="48938" y1="64222" x2="48938" y2="64222"/>
                          <a14:foregroundMark x1="49250" y1="65000" x2="49250" y2="65000"/>
                          <a14:foregroundMark x1="50000" y1="64778" x2="50000" y2="64778"/>
                          <a14:backgroundMark x1="49000" y1="64667" x2="49000" y2="64667"/>
                          <a14:backgroundMark x1="49438" y1="65889" x2="49438" y2="65889"/>
                          <a14:backgroundMark x1="49938" y1="66556" x2="49938" y2="66556"/>
                          <a14:backgroundMark x1="50063" y1="65222" x2="50063" y2="65222"/>
                          <a14:backgroundMark x1="55813" y1="65667" x2="55813" y2="65667"/>
                          <a14:backgroundMark x1="61813" y1="65000" x2="61813" y2="65000"/>
                        </a14:backgroundRemoval>
                      </a14:imgEffect>
                    </a14:imgLayer>
                  </a14:imgProps>
                </a:ext>
              </a:extLst>
            </a:blip>
            <a:srcRect l="35405" t="60836" r="42500" b="30021"/>
            <a:stretch/>
          </p:blipFill>
          <p:spPr>
            <a:xfrm>
              <a:off x="2568923" y="11204596"/>
              <a:ext cx="1688055" cy="392910"/>
            </a:xfrm>
            <a:prstGeom prst="rect">
              <a:avLst/>
            </a:prstGeom>
          </p:spPr>
        </p:pic>
        <p:sp>
          <p:nvSpPr>
            <p:cNvPr id="42" name="CaixaDeTexto 41"/>
            <p:cNvSpPr txBox="1"/>
            <p:nvPr/>
          </p:nvSpPr>
          <p:spPr>
            <a:xfrm>
              <a:off x="2159241" y="11985391"/>
              <a:ext cx="250741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>
                  <a:solidFill>
                    <a:schemeClr val="bg1"/>
                  </a:solidFill>
                </a:rPr>
                <a:t>Copyright 2018 © SENAI ● </a:t>
              </a:r>
              <a:r>
                <a:rPr lang="pt-BR" sz="800" dirty="0">
                  <a:solidFill>
                    <a:schemeClr val="bg1"/>
                  </a:solidFill>
                </a:rPr>
                <a:t>Todos os direitos reservados</a:t>
              </a:r>
              <a:endParaRPr lang="pt-BR" sz="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CaixaDeTexto 42"/>
          <p:cNvSpPr txBox="1"/>
          <p:nvPr/>
        </p:nvSpPr>
        <p:spPr>
          <a:xfrm>
            <a:off x="417507" y="3789821"/>
            <a:ext cx="3411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IMPRESSORA 3D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548978" y="4403036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5" name="CaixaDeTexto 44"/>
          <p:cNvSpPr txBox="1"/>
          <p:nvPr/>
        </p:nvSpPr>
        <p:spPr>
          <a:xfrm>
            <a:off x="417507" y="6884954"/>
            <a:ext cx="3474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i="1" dirty="0" smtClean="0">
                <a:gradFill>
                  <a:gsLst>
                    <a:gs pos="0">
                      <a:srgbClr val="F2A335"/>
                    </a:gs>
                    <a:gs pos="100000">
                      <a:srgbClr val="F3175F"/>
                    </a:gs>
                  </a:gsLst>
                  <a:lin ang="2700000" scaled="0"/>
                </a:gradFill>
                <a:latin typeface="Simplex" panose="00000400000000000000" pitchFamily="2" charset="0"/>
                <a:cs typeface="Simplex" panose="00000400000000000000" pitchFamily="2" charset="0"/>
              </a:rPr>
              <a:t>CORTE A LASER</a:t>
            </a:r>
            <a:endParaRPr lang="pt-BR" sz="2800" b="1" i="1" dirty="0">
              <a:gradFill>
                <a:gsLst>
                  <a:gs pos="0">
                    <a:srgbClr val="F2A335"/>
                  </a:gs>
                  <a:gs pos="100000">
                    <a:srgbClr val="F3175F"/>
                  </a:gs>
                </a:gsLst>
                <a:lin ang="2700000" scaled="0"/>
              </a:gradFill>
              <a:latin typeface="Simplex" panose="00000400000000000000" pitchFamily="2" charset="0"/>
              <a:cs typeface="Simplex" panose="00000400000000000000" pitchFamily="2" charset="0"/>
            </a:endParaRPr>
          </a:p>
        </p:txBody>
      </p:sp>
      <p:sp>
        <p:nvSpPr>
          <p:cNvPr id="46" name="Retângulo 45"/>
          <p:cNvSpPr/>
          <p:nvPr/>
        </p:nvSpPr>
        <p:spPr>
          <a:xfrm>
            <a:off x="548978" y="7498169"/>
            <a:ext cx="34550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 smtClean="0"/>
              <a:t>Projeto 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2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3</a:t>
            </a:r>
            <a:endParaRPr lang="pt-BR" u="sng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u="sng" dirty="0"/>
              <a:t>Projeto </a:t>
            </a:r>
            <a:r>
              <a:rPr lang="pt-BR" u="sng" dirty="0" smtClean="0"/>
              <a:t>4</a:t>
            </a:r>
            <a:endParaRPr lang="pt-BR" u="sng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u="sng" dirty="0"/>
          </a:p>
        </p:txBody>
      </p:sp>
      <p:sp>
        <p:nvSpPr>
          <p:cNvPr id="47" name="Retângulo com Canto Diagonal Aparado 22"/>
          <p:cNvSpPr/>
          <p:nvPr/>
        </p:nvSpPr>
        <p:spPr>
          <a:xfrm flipH="1">
            <a:off x="4099798" y="7105306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com Canto Diagonal Aparado 22"/>
          <p:cNvSpPr/>
          <p:nvPr/>
        </p:nvSpPr>
        <p:spPr>
          <a:xfrm flipH="1">
            <a:off x="4174680" y="4037199"/>
            <a:ext cx="2640113" cy="229978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077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630"/>
            <a:ext cx="6858000" cy="2881983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0" y="13475146"/>
            <a:ext cx="6858000" cy="17767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CaixaDeTexto 25"/>
          <p:cNvSpPr txBox="1"/>
          <p:nvPr/>
        </p:nvSpPr>
        <p:spPr>
          <a:xfrm>
            <a:off x="913257" y="898445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3017388" y="10390691"/>
            <a:ext cx="2167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/>
              <a:t> 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959621" y="899965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 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3428998" y="13935647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contato</a:t>
            </a:r>
          </a:p>
        </p:txBody>
      </p:sp>
      <p:sp>
        <p:nvSpPr>
          <p:cNvPr id="45" name="CaixaDeTexto 44"/>
          <p:cNvSpPr txBox="1"/>
          <p:nvPr/>
        </p:nvSpPr>
        <p:spPr>
          <a:xfrm>
            <a:off x="2151124" y="14888979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Rua tal , setor tal e tal CEP 777777777</a:t>
            </a:r>
          </a:p>
        </p:txBody>
      </p:sp>
      <p:pic>
        <p:nvPicPr>
          <p:cNvPr id="46" name="Imagem 4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280270" y="13725354"/>
            <a:ext cx="1688055" cy="392910"/>
          </a:xfrm>
          <a:prstGeom prst="rect">
            <a:avLst/>
          </a:prstGeom>
        </p:spPr>
      </p:pic>
      <p:sp>
        <p:nvSpPr>
          <p:cNvPr id="47" name="CaixaDeTexto 46"/>
          <p:cNvSpPr txBox="1"/>
          <p:nvPr/>
        </p:nvSpPr>
        <p:spPr>
          <a:xfrm>
            <a:off x="1980404" y="14313475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51" name="CaixaDeTexto 50"/>
          <p:cNvSpPr txBox="1"/>
          <p:nvPr/>
        </p:nvSpPr>
        <p:spPr>
          <a:xfrm>
            <a:off x="2120608" y="14556597"/>
            <a:ext cx="2471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Rua tal , setor tal e tal CEP 777777777</a:t>
            </a:r>
          </a:p>
        </p:txBody>
      </p:sp>
      <p:sp>
        <p:nvSpPr>
          <p:cNvPr id="54" name="Subtítulo 2"/>
          <p:cNvSpPr>
            <a:spLocks noGrp="1"/>
          </p:cNvSpPr>
          <p:nvPr>
            <p:ph type="subTitle" idx="1"/>
          </p:nvPr>
        </p:nvSpPr>
        <p:spPr>
          <a:xfrm>
            <a:off x="-2" y="3250906"/>
            <a:ext cx="6857999" cy="3357569"/>
          </a:xfrm>
        </p:spPr>
        <p:txBody>
          <a:bodyPr>
            <a:noAutofit/>
          </a:bodyPr>
          <a:lstStyle/>
          <a:p>
            <a:pPr algn="just"/>
            <a:endParaRPr lang="pt-BR" dirty="0" smtClean="0"/>
          </a:p>
          <a:p>
            <a:pPr algn="just"/>
            <a:r>
              <a:rPr lang="pt-BR" dirty="0" smtClean="0"/>
              <a:t>editoração </a:t>
            </a:r>
            <a:r>
              <a:rPr lang="pt-BR" dirty="0"/>
              <a:t>eletrônica como o </a:t>
            </a:r>
            <a:r>
              <a:rPr lang="pt-BR" dirty="0" err="1"/>
              <a:t>Aldus</a:t>
            </a:r>
            <a:r>
              <a:rPr lang="pt-BR" dirty="0"/>
              <a:t> PageMaker, incluindo </a:t>
            </a:r>
            <a:r>
              <a:rPr lang="pt-BR" dirty="0" err="1"/>
              <a:t>versõeLorem</a:t>
            </a:r>
            <a:r>
              <a:rPr lang="pt-BR" dirty="0"/>
              <a:t> Ipsum é simplesmente um texto fictício da indústria tipográfica e de impressão. </a:t>
            </a:r>
            <a:r>
              <a:rPr lang="pt-BR" dirty="0" err="1"/>
              <a:t>Lorem</a:t>
            </a:r>
            <a:r>
              <a:rPr lang="pt-BR" dirty="0"/>
              <a:t> Ipsum é o texto fictício padrão do setor desde os anos 1500, quando uma impressora desconhecida pegou uma galera do tipo e a mexeu para fazer um livro de amostras do tipo. Ele sobreviveu não apenas cinco séculos, mas também o salto para a composição eletrônica, permanecendo essencialmente inalterado. Foi popularizado na década de 1960 com o lançamento de folhas de </a:t>
            </a:r>
            <a:r>
              <a:rPr lang="pt-BR" dirty="0" err="1"/>
              <a:t>Letraset</a:t>
            </a:r>
            <a:r>
              <a:rPr lang="pt-BR" dirty="0"/>
              <a:t> contendo passagens de </a:t>
            </a:r>
            <a:r>
              <a:rPr lang="pt-BR" dirty="0" err="1"/>
              <a:t>Lorem</a:t>
            </a:r>
            <a:r>
              <a:rPr lang="pt-BR" dirty="0"/>
              <a:t> Ipsum e, mais recentemente, com software de s do </a:t>
            </a:r>
            <a:r>
              <a:rPr lang="pt-BR" dirty="0" err="1"/>
              <a:t>Lorem</a:t>
            </a:r>
            <a:r>
              <a:rPr lang="pt-BR" dirty="0"/>
              <a:t> Ipsum</a:t>
            </a:r>
            <a:r>
              <a:rPr lang="pt-BR" dirty="0" smtClean="0"/>
              <a:t>.</a:t>
            </a:r>
          </a:p>
          <a:p>
            <a:pPr algn="just"/>
            <a:endParaRPr lang="pt-BR" sz="2250" b="1" dirty="0"/>
          </a:p>
          <a:p>
            <a:pPr algn="just"/>
            <a:endParaRPr lang="pt-BR" dirty="0" smtClean="0"/>
          </a:p>
          <a:p>
            <a:pPr algn="just"/>
            <a:endParaRPr lang="pt-BR" dirty="0"/>
          </a:p>
          <a:p>
            <a:pPr algn="just"/>
            <a:endParaRPr lang="pt-BR" dirty="0" smtClean="0"/>
          </a:p>
          <a:p>
            <a:pPr algn="just"/>
            <a:endParaRPr lang="pt-BR" dirty="0" smtClean="0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55" name="Imagem 5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41" y="7009990"/>
            <a:ext cx="1659164" cy="1659164"/>
          </a:xfrm>
          <a:prstGeom prst="rect">
            <a:avLst/>
          </a:prstGeom>
        </p:spPr>
      </p:pic>
      <p:sp>
        <p:nvSpPr>
          <p:cNvPr id="27" name="Retângulo 26"/>
          <p:cNvSpPr/>
          <p:nvPr/>
        </p:nvSpPr>
        <p:spPr>
          <a:xfrm>
            <a:off x="0" y="12056"/>
            <a:ext cx="6858000" cy="352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/>
          <p:cNvSpPr txBox="1"/>
          <p:nvPr/>
        </p:nvSpPr>
        <p:spPr>
          <a:xfrm>
            <a:off x="115171" y="12056"/>
            <a:ext cx="686803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Home     Projetos     Downloads     Sobre     Fale Conosco</a:t>
            </a:r>
          </a:p>
        </p:txBody>
      </p:sp>
    </p:spTree>
    <p:extLst>
      <p:ext uri="{BB962C8B-B14F-4D97-AF65-F5344CB8AC3E}">
        <p14:creationId xmlns:p14="http://schemas.microsoft.com/office/powerpoint/2010/main" val="234193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3059906"/>
            <a:ext cx="6858000" cy="352425"/>
          </a:xfrm>
          <a:prstGeom prst="rect">
            <a:avLst/>
          </a:prstGeom>
          <a:solidFill>
            <a:srgbClr val="ED7D3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3059906"/>
            <a:ext cx="6858000" cy="1803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/>
          </p:nvPr>
        </p:nvGraphicFramePr>
        <p:xfrm>
          <a:off x="-2" y="3060741"/>
          <a:ext cx="6858001" cy="1911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Acrobat Document" r:id="rId3" imgW="3295650" imgH="1847545" progId="AcroExch.Document.DC">
                  <p:embed/>
                </p:oleObj>
              </mc:Choice>
              <mc:Fallback>
                <p:oleObj name="Acrobat Document" r:id="rId3" imgW="3295650" imgH="1847545" progId="AcroExch.Document.DC">
                  <p:embed/>
                  <p:pic>
                    <p:nvPicPr>
                      <p:cNvPr id="2" name="Objeto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" y="3060741"/>
                        <a:ext cx="6858001" cy="1911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tângulo 2"/>
          <p:cNvSpPr/>
          <p:nvPr/>
        </p:nvSpPr>
        <p:spPr>
          <a:xfrm>
            <a:off x="283983" y="3185151"/>
            <a:ext cx="2840315" cy="317996"/>
          </a:xfrm>
          <a:prstGeom prst="rect">
            <a:avLst/>
          </a:prstGeom>
          <a:solidFill>
            <a:srgbClr val="EC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1264765" y="3031679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home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1926575" y="3031679"/>
            <a:ext cx="959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projetos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3907671" y="3039419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sobre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4599970" y="3033476"/>
            <a:ext cx="1384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Fale conosco</a:t>
            </a:r>
          </a:p>
        </p:txBody>
      </p:sp>
      <p:sp>
        <p:nvSpPr>
          <p:cNvPr id="21" name="Retângulo 20"/>
          <p:cNvSpPr/>
          <p:nvPr/>
        </p:nvSpPr>
        <p:spPr>
          <a:xfrm>
            <a:off x="-2" y="13578582"/>
            <a:ext cx="6817853" cy="189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CaixaDeTexto 42"/>
          <p:cNvSpPr txBox="1"/>
          <p:nvPr/>
        </p:nvSpPr>
        <p:spPr>
          <a:xfrm>
            <a:off x="2686340" y="14027316"/>
            <a:ext cx="5501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cursos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3526220" y="14062220"/>
            <a:ext cx="625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contato</a:t>
            </a:r>
          </a:p>
        </p:txBody>
      </p:sp>
      <p:sp>
        <p:nvSpPr>
          <p:cNvPr id="45" name="CaixaDeTexto 44"/>
          <p:cNvSpPr txBox="1"/>
          <p:nvPr/>
        </p:nvSpPr>
        <p:spPr>
          <a:xfrm>
            <a:off x="2252234" y="14533626"/>
            <a:ext cx="21659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Rua tal , setor tal e tal CEP 777777777</a:t>
            </a:r>
          </a:p>
        </p:txBody>
      </p:sp>
      <p:sp>
        <p:nvSpPr>
          <p:cNvPr id="47" name="CaixaDeTexto 46"/>
          <p:cNvSpPr txBox="1"/>
          <p:nvPr/>
        </p:nvSpPr>
        <p:spPr>
          <a:xfrm>
            <a:off x="2102521" y="14908154"/>
            <a:ext cx="25074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b="1" dirty="0"/>
              <a:t>Copyright 2018 © SENAI ● </a:t>
            </a:r>
            <a:r>
              <a:rPr lang="pt-BR" sz="800" dirty="0"/>
              <a:t>Todos os direitos reservados</a:t>
            </a:r>
            <a:endParaRPr lang="pt-BR" sz="200" dirty="0"/>
          </a:p>
        </p:txBody>
      </p:sp>
      <p:sp>
        <p:nvSpPr>
          <p:cNvPr id="48" name="CaixaDeTexto 47"/>
          <p:cNvSpPr txBox="1"/>
          <p:nvPr/>
        </p:nvSpPr>
        <p:spPr>
          <a:xfrm>
            <a:off x="2795469" y="3039420"/>
            <a:ext cx="1121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download</a:t>
            </a:r>
          </a:p>
        </p:txBody>
      </p:sp>
      <p:sp>
        <p:nvSpPr>
          <p:cNvPr id="8" name="Retângulo 7"/>
          <p:cNvSpPr/>
          <p:nvPr/>
        </p:nvSpPr>
        <p:spPr>
          <a:xfrm>
            <a:off x="1" y="4932180"/>
            <a:ext cx="6869150" cy="132455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Contato</a:t>
            </a:r>
          </a:p>
        </p:txBody>
      </p:sp>
      <p:pic>
        <p:nvPicPr>
          <p:cNvPr id="50" name="Imagem 49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1000" b="69889" l="35438" r="63750">
                        <a14:foregroundMark x1="36563" y1="65556" x2="36563" y2="65556"/>
                        <a14:foregroundMark x1="43250" y1="65778" x2="43250" y2="65778"/>
                        <a14:foregroundMark x1="56125" y1="65222" x2="56125" y2="65222"/>
                        <a14:foregroundMark x1="62063" y1="64556" x2="62063" y2="64556"/>
                        <a14:foregroundMark x1="48938" y1="64222" x2="48938" y2="64222"/>
                        <a14:foregroundMark x1="49250" y1="65000" x2="49250" y2="65000"/>
                        <a14:foregroundMark x1="50000" y1="64778" x2="50000" y2="64778"/>
                        <a14:backgroundMark x1="49000" y1="64667" x2="49000" y2="64667"/>
                        <a14:backgroundMark x1="49438" y1="65889" x2="49438" y2="65889"/>
                        <a14:backgroundMark x1="49938" y1="66556" x2="49938" y2="66556"/>
                        <a14:backgroundMark x1="50063" y1="65222" x2="50063" y2="65222"/>
                        <a14:backgroundMark x1="55813" y1="65667" x2="55813" y2="65667"/>
                        <a14:backgroundMark x1="61813" y1="65000" x2="61813" y2="65000"/>
                      </a14:backgroundRemoval>
                    </a14:imgEffect>
                  </a14:imgLayer>
                </a14:imgProps>
              </a:ext>
            </a:extLst>
          </a:blip>
          <a:srcRect l="35405" t="60836" r="42500" b="30021"/>
          <a:stretch/>
        </p:blipFill>
        <p:spPr>
          <a:xfrm>
            <a:off x="2491196" y="13578581"/>
            <a:ext cx="1688055" cy="392910"/>
          </a:xfrm>
          <a:prstGeom prst="rect">
            <a:avLst/>
          </a:prstGeom>
        </p:spPr>
      </p:pic>
      <p:sp>
        <p:nvSpPr>
          <p:cNvPr id="26" name="Retângulo 25"/>
          <p:cNvSpPr/>
          <p:nvPr/>
        </p:nvSpPr>
        <p:spPr>
          <a:xfrm>
            <a:off x="232394" y="10996893"/>
            <a:ext cx="2563074" cy="104682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3200" dirty="0"/>
          </a:p>
        </p:txBody>
      </p:sp>
      <p:sp>
        <p:nvSpPr>
          <p:cNvPr id="27" name="Retângulo 26"/>
          <p:cNvSpPr/>
          <p:nvPr/>
        </p:nvSpPr>
        <p:spPr>
          <a:xfrm>
            <a:off x="283982" y="12293815"/>
            <a:ext cx="980784" cy="4198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enviar</a:t>
            </a:r>
          </a:p>
        </p:txBody>
      </p:sp>
      <p:sp>
        <p:nvSpPr>
          <p:cNvPr id="6" name="Retângulo 5"/>
          <p:cNvSpPr/>
          <p:nvPr/>
        </p:nvSpPr>
        <p:spPr>
          <a:xfrm>
            <a:off x="137333" y="8479394"/>
            <a:ext cx="549798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/>
              <a:t>Nome:</a:t>
            </a:r>
          </a:p>
          <a:p>
            <a:endParaRPr lang="pt-BR" dirty="0"/>
          </a:p>
          <a:p>
            <a:r>
              <a:rPr lang="pt-BR" b="1" dirty="0"/>
              <a:t>Telefone:</a:t>
            </a:r>
          </a:p>
          <a:p>
            <a:endParaRPr lang="pt-BR" dirty="0"/>
          </a:p>
          <a:p>
            <a:r>
              <a:rPr lang="pt-BR" b="1" dirty="0"/>
              <a:t>E-mail:</a:t>
            </a: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193163" y="9166934"/>
            <a:ext cx="3645545" cy="20188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 28"/>
          <p:cNvSpPr/>
          <p:nvPr/>
        </p:nvSpPr>
        <p:spPr>
          <a:xfrm>
            <a:off x="1184710" y="8587279"/>
            <a:ext cx="3653998" cy="25336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/>
          <p:cNvSpPr/>
          <p:nvPr/>
        </p:nvSpPr>
        <p:spPr>
          <a:xfrm>
            <a:off x="1193164" y="9695111"/>
            <a:ext cx="3645545" cy="23394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137333" y="10534350"/>
            <a:ext cx="1886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Enviar Mensagem</a:t>
            </a:r>
          </a:p>
        </p:txBody>
      </p:sp>
    </p:spTree>
    <p:extLst>
      <p:ext uri="{BB962C8B-B14F-4D97-AF65-F5344CB8AC3E}">
        <p14:creationId xmlns:p14="http://schemas.microsoft.com/office/powerpoint/2010/main" val="663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448</TotalTime>
  <Words>324</Words>
  <Application>Microsoft Office PowerPoint</Application>
  <PresentationFormat>Personalizar</PresentationFormat>
  <Paragraphs>120</Paragraphs>
  <Slides>7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Arial Black</vt:lpstr>
      <vt:lpstr>Broadway</vt:lpstr>
      <vt:lpstr>Calibri</vt:lpstr>
      <vt:lpstr>Calibri Light</vt:lpstr>
      <vt:lpstr>Simplex</vt:lpstr>
      <vt:lpstr>Tema do Office</vt:lpstr>
      <vt:lpstr>Acrobat Document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48</cp:revision>
  <dcterms:created xsi:type="dcterms:W3CDTF">2019-09-10T19:50:15Z</dcterms:created>
  <dcterms:modified xsi:type="dcterms:W3CDTF">2019-09-18T17:01:10Z</dcterms:modified>
</cp:coreProperties>
</file>

<file path=docProps/thumbnail.jpeg>
</file>